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4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24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8A24A6-E685-47C2-8ACC-3AF1D493939A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AAF1FC-9108-4224-80CB-115C6BC7BC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2688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AF1FC-9108-4224-80CB-115C6BC7BCD9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9120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AF1FC-9108-4224-80CB-115C6BC7BCD9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9305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CBA3F-1853-4DBD-64F8-6FBCFE5145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A6B55D-67FE-1113-99EE-4FE50F3263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C7382-B0A5-ED05-A67C-3C99D86C0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03594-88B5-4DAF-B57C-439D3E1800A5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21145-7147-1051-0EA2-AD0D761AC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1B4FA-43E1-B8EB-1BE1-6641DF5EE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11F03-8F04-4F46-B6A5-96961B524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3734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8DDD0-7765-369C-C1B8-CE51BF9AD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798E9E-3CF0-5A16-1E28-28B3C2FD0B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4A755-0C93-AD5B-4139-6E0A1612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03594-88B5-4DAF-B57C-439D3E1800A5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E6AEF-991C-4BCC-C454-28B279984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DDBEC-0771-F1B9-9BD3-69805FEDE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11F03-8F04-4F46-B6A5-96961B524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1432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9AB225-A0EC-5179-9535-75EEE0BF49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0C8195-86AD-8F60-65C3-739F65C66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CCDDB-F478-9AF0-E8B1-BCB855FFD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03594-88B5-4DAF-B57C-439D3E1800A5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B6DFB-A1DF-C6FC-83FD-F73816DFF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8CA9C-8EFF-544F-3AB5-69A6A324F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11F03-8F04-4F46-B6A5-96961B524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8532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C98BE-4FD4-5E48-395A-444B0864F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E9204-6D68-D66D-2A87-260685C3A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81ACA-C271-9F63-C2E3-99CE53E52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03594-88B5-4DAF-B57C-439D3E1800A5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8D13E-3EED-C730-7D0C-4D788E49B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2A8E73-92B6-608B-7EEA-0F7AA95C1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11F03-8F04-4F46-B6A5-96961B524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2825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B0DAF-4552-688D-2C21-3F300FC8E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EBC3D3-DF56-17F6-C4F9-F366BAF5A8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FB3D6-65C9-AA30-88DB-4FA80AA8A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03594-88B5-4DAF-B57C-439D3E1800A5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46C54-25A1-63B3-3C93-E0D0BE8DA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0E26B-EE17-E3B3-1542-C9D6E221A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11F03-8F04-4F46-B6A5-96961B524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5936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62000-4780-FF51-B1D1-E5C60CA65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88A9C-25E9-E739-51E0-4489B19D01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63D561-4228-F087-73EC-549D05832D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0AEECD-017D-7460-C927-91E32FBFB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03594-88B5-4DAF-B57C-439D3E1800A5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9AC0E-C6E4-1581-BBA0-A57F34D48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0BD195-DC25-69DF-D13B-DEC0E0D1E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11F03-8F04-4F46-B6A5-96961B524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9925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CCB5F-8842-BC86-1043-C4F9A3006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0CDDB2-CA68-02DE-9806-C605DE201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215EA0-50D2-DDFF-D477-96E8272C7E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792E9B-FF5A-A692-CB9B-A0C527B333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0BEDFB-394F-BD80-5E04-FB0D822840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43FEB1-D5AE-B2D3-3716-30D7F4870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03594-88B5-4DAF-B57C-439D3E1800A5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81068D-B139-F288-40F3-B5974A6F8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987709-426E-7AC2-2268-1E6CEABFC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11F03-8F04-4F46-B6A5-96961B524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0978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A2F1-C498-8099-36A7-DD4EF4520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E876B0-C6F8-C280-AFFA-CA1CF61F1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03594-88B5-4DAF-B57C-439D3E1800A5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2C3B7B-96A2-3C03-A30A-44029704E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6452B-4460-2A1B-F9A0-7AB74A890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11F03-8F04-4F46-B6A5-96961B524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1324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BCD47-8191-4E2D-C02A-69A476D22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03594-88B5-4DAF-B57C-439D3E1800A5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DD7DA0-06D7-40FC-79A1-6C5E09215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961A7F-AA73-0D03-9E11-7C71BCA79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11F03-8F04-4F46-B6A5-96961B524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804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DC03E-D80D-83B4-2C28-1FB1554DE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CD513-66AC-EFEE-FA1B-3BB4E9AED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73A302-B372-6BB5-8955-A67E0DED07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1F537E-D567-D58B-D326-20DBF6A52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03594-88B5-4DAF-B57C-439D3E1800A5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54ED52-5437-7A80-32CE-09355E000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EFC0AE-DA75-6A50-059C-322A41973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11F03-8F04-4F46-B6A5-96961B524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6213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63F18-ED2A-DC9A-DED6-93DAA88C9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1AA3C6-D784-C808-0508-D53C4DE202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D31183-7DB1-E4BD-F6A2-9FEDBFA10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AA5E0D-1479-3ACD-83C3-6D01F70BF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03594-88B5-4DAF-B57C-439D3E1800A5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B1C19D-5911-5F8C-9A7F-1D50399A8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2E965A-27BA-FEAB-2BCD-03C2C204B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11F03-8F04-4F46-B6A5-96961B524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1881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C17DD1-AEFC-D8D5-0822-C97053DFE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8F2D0-2DAB-0754-45B6-6307C1929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28824E-FD3B-4091-D80C-AF38A949ED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703594-88B5-4DAF-B57C-439D3E1800A5}" type="datetimeFigureOut">
              <a:rPr lang="en-IN" smtClean="0"/>
              <a:t>05-11-2025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103BB-6CD1-5DBE-4498-3604DDCF36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015B5F-2DC7-8B58-5446-A1F2C8F3A9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411F03-8F04-4F46-B6A5-96961B524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8496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drive.google.com/file/d/1iFFIWZCudEP-AhxNJ9Fj4MURzU6MsH_0/view?usp=sharing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920C66-4DC9-2F60-CE25-E4D025EBE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close-up of a plant&#10;&#10;AI-generated content may be incorrect.">
            <a:extLst>
              <a:ext uri="{FF2B5EF4-FFF2-40B4-BE49-F238E27FC236}">
                <a16:creationId xmlns:a16="http://schemas.microsoft.com/office/drawing/2014/main" id="{803AA235-35FD-BA96-59B2-624329ED76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648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110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9A5B8-2084-F7A0-AF7E-69E226A6C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CA3EAC1-6816-7DEA-75F9-69F1E19B9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9D441B-26D9-4713-1F72-15549E87D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164" y="1615895"/>
            <a:ext cx="5010149" cy="28706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52FAB4-6C95-B85C-3440-0331E82CF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5688" y="1621858"/>
            <a:ext cx="5010149" cy="287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38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C150E-956E-5D66-829A-49ABE5F87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7E4860-FAB5-BB95-1377-60CAF4DC6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035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3F57B-F19A-1CAD-4506-59A413C83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C4659B-83D9-D556-0454-1B78AB068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494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4853F-E4F4-8000-BE2E-A3E560862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4D85BB-B109-62C7-E7B8-C43369AE6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60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75738-E250-CD99-A6AF-34547C361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921736-3E08-CCF2-F74C-A3BCE9983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71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87385-FBF8-5918-F7D2-0FE1DD086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620B63-5D66-5164-4D72-58952917C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66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86F0E-65B7-1341-930A-4D9E84140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2B4061-A014-282D-5F5E-40D7FCC60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804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49A71-30BB-B68A-58F8-ED988E712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E94FF7-34CE-62E1-2FCF-CC0D8BB7A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001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D4BDA-5C3F-1B51-E770-8D96680CF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E2635C3-AA2E-787B-92F4-ADAE747AA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E26867-C680-27D1-412A-38F00D4E94B4}"/>
              </a:ext>
            </a:extLst>
          </p:cNvPr>
          <p:cNvSpPr txBox="1"/>
          <p:nvPr/>
        </p:nvSpPr>
        <p:spPr>
          <a:xfrm>
            <a:off x="1884459" y="2767054"/>
            <a:ext cx="9756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https://drive.google.com/file/d/1iFFIWZCudEP-AhxNJ9Fj4MURzU6MsH_0/view?usp=sharing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02165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1913DC-8C14-C187-8F1E-8E135D6B2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43"/>
            <a:ext cx="12192000" cy="684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62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C360A-D68E-A881-927E-9400C24DF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837F9E-12F5-904D-3D59-8C4FC983B7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33"/>
          <a:stretch>
            <a:fillRect/>
          </a:stretch>
        </p:blipFill>
        <p:spPr>
          <a:xfrm>
            <a:off x="14437" y="0"/>
            <a:ext cx="121631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765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42C8B-903D-F3A0-3102-4B48410D5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BA4DD7-99A0-69C5-8FA2-B3516E90A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6"/>
            <a:ext cx="12192000" cy="682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788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C6227-8342-4F1F-1F37-064EFB475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FC704-8655-3C95-9874-8EB6601C0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11"/>
            <a:ext cx="12192000" cy="683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62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3692D-134C-92DC-5E24-99DA2663C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4C72B8-3C76-8D60-CEC9-76B841DB2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11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DDA92-A3F7-A281-59BF-2CBB50AB3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E12278-669C-C7DB-6425-1050AA8C3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66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57B28-4DA3-763D-57E6-36561A113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3B2C19-456A-E6BB-04CC-D71E77AC8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509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94D98-0678-4BB6-B57E-AA381528E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EAE9AA-D191-F4CE-F860-205BF5D41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160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23</Words>
  <Application>Microsoft Office PowerPoint</Application>
  <PresentationFormat>Widescreen</PresentationFormat>
  <Paragraphs>3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Anjali Singh</dc:creator>
  <cp:lastModifiedBy>Anjali Singh</cp:lastModifiedBy>
  <cp:revision>5</cp:revision>
  <dcterms:created xsi:type="dcterms:W3CDTF">2025-11-05T14:43:38Z</dcterms:created>
  <dcterms:modified xsi:type="dcterms:W3CDTF">2025-11-05T17:16:37Z</dcterms:modified>
</cp:coreProperties>
</file>